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Wingdings 3" panose="05040102010807070707" pitchFamily="18" charset="2"/>
      <p:regular r:id="rId60"/>
    </p:embeddedFont>
    <p:embeddedFont>
      <p:font typeface="Verdana" panose="020B0604030504040204" pitchFamily="34" charset="0"/>
      <p:regular r:id="rId61"/>
      <p:bold r:id="rId62"/>
      <p:italic r:id="rId63"/>
      <p:boldItalic r:id="rId64"/>
    </p:embeddedFont>
    <p:embeddedFont>
      <p:font typeface="Tw Cen MT Condensed" panose="020B0604020202020204" charset="0"/>
      <p:regular r:id="rId65"/>
      <p:bold r:id="rId66"/>
    </p:embeddedFont>
    <p:embeddedFont>
      <p:font typeface="Trebuchet MS" panose="020B0603020202020204" pitchFamily="34" charset="0"/>
      <p:regular r:id="rId67"/>
      <p:bold r:id="rId68"/>
      <p:italic r:id="rId69"/>
      <p:boldItalic r:id="rId70"/>
    </p:embeddedFont>
    <p:embeddedFont>
      <p:font typeface="Tw Cen MT" panose="020B060402020202020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5"/>
    <p:restoredTop sz="77551" autoAdjust="0"/>
  </p:normalViewPr>
  <p:slideViewPr>
    <p:cSldViewPr snapToGrid="0" snapToObjects="1">
      <p:cViewPr varScale="1">
        <p:scale>
          <a:sx n="80" d="100"/>
          <a:sy n="80" d="100"/>
        </p:scale>
        <p:origin x="1560" y="27"/>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5/29/2023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5/29/2023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a:t>
            </a:r>
            <a:r>
              <a:rPr lang="en-US" dirty="0" err="1"/>
              <a:t>thhe</a:t>
            </a:r>
            <a:r>
              <a:rPr lang="en-US" dirty="0"/>
              <a:t>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smtClean="0"/>
              <a:t>Amrom Obstfeld</a:t>
            </a:r>
            <a:endParaRPr lang="en-US" sz="3200" dirty="0"/>
          </a:p>
          <a:p>
            <a:r>
              <a:rPr lang="en-US" sz="3200" smtClean="0"/>
              <a:t>API </a:t>
            </a:r>
            <a:r>
              <a:rPr lang="en-US" sz="3200"/>
              <a:t>R </a:t>
            </a:r>
            <a:r>
              <a:rPr lang="en-US" sz="3200" smtClean="0"/>
              <a:t>Intro 2023</a:t>
            </a:r>
            <a:endParaRPr lang="en-US" sz="3200" dirty="0" smtClean="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a:t>
            </a:r>
            <a:r>
              <a:rPr lang="en-US" sz="3200" dirty="0" smtClean="0"/>
              <a:t>filter </a:t>
            </a:r>
            <a:r>
              <a:rPr lang="en-US" sz="3200" dirty="0"/>
              <a:t>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238960" y="317602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10016358" cy="584775"/>
          </a:xfrm>
          <a:prstGeom prst="rect">
            <a:avLst/>
          </a:prstGeom>
        </p:spPr>
        <p:txBody>
          <a:bodyPr wrap="squar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r>
              <a:rPr lang="en-US" sz="1400" dirty="0"/>
              <a:t/>
            </a: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err="1">
                <a:solidFill>
                  <a:srgbClr val="0070C0"/>
                </a:solidFill>
                <a:latin typeface="Consolas" panose="020B0609020204030204" pitchFamily="49" charset="0"/>
                <a:ea typeface="Monaco" charset="0"/>
                <a:cs typeface="Consolas" panose="020B0609020204030204" pitchFamily="49" charset="0"/>
              </a:rPr>
              <a:t>Transform</a:t>
            </a:r>
            <a:r>
              <a:rPr lang="en-US" sz="3600">
                <a:solidFill>
                  <a:srgbClr val="0070C0"/>
                </a:solidFill>
                <a:latin typeface="Consolas" panose="020B0609020204030204" pitchFamily="49" charset="0"/>
                <a:ea typeface="Monaco" charset="0"/>
                <a:cs typeface="Consolas" panose="020B0609020204030204" pitchFamily="49" charset="0"/>
              </a:rPr>
              <a:t>.qmd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a:t>
            </a:r>
            <a:r>
              <a:rPr lang="en-US" sz="3200" dirty="0" smtClean="0"/>
              <a:t>select </a:t>
            </a:r>
            <a:r>
              <a:rPr lang="en-US" sz="3200" b="1" i="1" dirty="0" smtClean="0"/>
              <a:t>just</a:t>
            </a:r>
            <a:r>
              <a:rPr lang="en-US" sz="3200" i="1" dirty="0" smtClean="0"/>
              <a:t> </a:t>
            </a:r>
            <a:r>
              <a:rPr lang="en-US" sz="3200" dirty="0" smtClean="0"/>
              <a:t>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14310</TotalTime>
  <Words>3477</Words>
  <Application>Microsoft Office PowerPoint</Application>
  <PresentationFormat>Widescreen</PresentationFormat>
  <Paragraphs>599</Paragraphs>
  <Slides>48</Slides>
  <Notes>47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Wingdings</vt:lpstr>
      <vt:lpstr>Helvetica Neue</vt:lpstr>
      <vt:lpstr>Calibri</vt:lpstr>
      <vt:lpstr>Consolas</vt:lpstr>
      <vt:lpstr>Wingdings 3</vt:lpstr>
      <vt:lpstr>Arial</vt:lpstr>
      <vt:lpstr>Verdana</vt:lpstr>
      <vt:lpstr>Tw Cen MT Condensed</vt:lpstr>
      <vt:lpstr>Trebuchet MS</vt:lpstr>
      <vt:lpstr>Monaco</vt:lpstr>
      <vt:lpstr>Courier New</vt:lpstr>
      <vt:lpstr>Tw Cen MT</vt:lpstr>
      <vt:lpstr>Times New Roman</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594</cp:revision>
  <cp:lastPrinted>2019-02-19T22:36:37Z</cp:lastPrinted>
  <dcterms:created xsi:type="dcterms:W3CDTF">2018-02-01T22:00:01Z</dcterms:created>
  <dcterms:modified xsi:type="dcterms:W3CDTF">2023-05-30T02:43:43Z</dcterms:modified>
</cp:coreProperties>
</file>